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0" r:id="rId5"/>
    <p:sldId id="271" r:id="rId6"/>
    <p:sldId id="272" r:id="rId7"/>
    <p:sldId id="273" r:id="rId8"/>
    <p:sldId id="277" r:id="rId9"/>
    <p:sldId id="259" r:id="rId10"/>
    <p:sldId id="260" r:id="rId11"/>
    <p:sldId id="261" r:id="rId12"/>
    <p:sldId id="262" r:id="rId13"/>
    <p:sldId id="263" r:id="rId14"/>
    <p:sldId id="264" r:id="rId15"/>
    <p:sldId id="265" r:id="rId16"/>
    <p:sldId id="266" r:id="rId17"/>
    <p:sldId id="267" r:id="rId18"/>
    <p:sldId id="268" r:id="rId19"/>
    <p:sldId id="269" r:id="rId20"/>
    <p:sldId id="275" r:id="rId21"/>
    <p:sldId id="274"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6FF255-E93B-42EF-BB5D-102FEA495C99}" type="datetimeFigureOut">
              <a:rPr lang="en-GB" smtClean="0"/>
              <a:t>06/06/2017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8EBBFA-EE9E-4ECF-8BA7-8754AD0B0953}"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6FF255-E93B-42EF-BB5D-102FEA495C99}" type="datetimeFigureOut">
              <a:rPr lang="en-GB" smtClean="0"/>
              <a:t>06/06/2017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EBBFA-EE9E-4ECF-8BA7-8754AD0B095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F8EBBFA-EE9E-4ECF-8BA7-8754AD0B0953}"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6FF255-E93B-42EF-BB5D-102FEA495C99}" type="datetimeFigureOut">
              <a:rPr lang="en-GB" smtClean="0"/>
              <a:t>06/06/2017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6FF255-E93B-42EF-BB5D-102FEA495C99}" type="datetimeFigureOut">
              <a:rPr lang="en-GB" smtClean="0"/>
              <a:t>06/06/2017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CF8EBBFA-EE9E-4ECF-8BA7-8754AD0B0953}"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806FF255-E93B-42EF-BB5D-102FEA495C99}" type="datetimeFigureOut">
              <a:rPr lang="en-GB" smtClean="0"/>
              <a:t>06/06/2017</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8EBBFA-EE9E-4ECF-8BA7-8754AD0B0953}"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06FF255-E93B-42EF-BB5D-102FEA495C99}" type="datetimeFigureOut">
              <a:rPr lang="en-GB" smtClean="0"/>
              <a:t>06/06/2017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EBBFA-EE9E-4ECF-8BA7-8754AD0B0953}"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6FF255-E93B-42EF-BB5D-102FEA495C99}" type="datetimeFigureOut">
              <a:rPr lang="en-GB" smtClean="0"/>
              <a:t>06/06/2017</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F8EBBFA-EE9E-4ECF-8BA7-8754AD0B0953}"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6FF255-E93B-42EF-BB5D-102FEA495C99}" type="datetimeFigureOut">
              <a:rPr lang="en-GB" smtClean="0"/>
              <a:t>06/06/2017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CF8EBBFA-EE9E-4ECF-8BA7-8754AD0B095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06FF255-E93B-42EF-BB5D-102FEA495C99}" type="datetimeFigureOut">
              <a:rPr lang="en-GB" smtClean="0"/>
              <a:t>06/06/2017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8EBBFA-EE9E-4ECF-8BA7-8754AD0B095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8EBBFA-EE9E-4ECF-8BA7-8754AD0B0953}"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06FF255-E93B-42EF-BB5D-102FEA495C99}" type="datetimeFigureOut">
              <a:rPr lang="en-GB" smtClean="0"/>
              <a:t>06/06/2017</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F8EBBFA-EE9E-4ECF-8BA7-8754AD0B0953}"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06FF255-E93B-42EF-BB5D-102FEA495C99}" type="datetimeFigureOut">
              <a:rPr lang="en-GB" smtClean="0"/>
              <a:t>06/06/2017</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06FF255-E93B-42EF-BB5D-102FEA495C99}" type="datetimeFigureOut">
              <a:rPr lang="en-GB" smtClean="0"/>
              <a:t>06/06/2017</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8EBBFA-EE9E-4ECF-8BA7-8754AD0B0953}"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google.co.uk/url?sa=i&amp;rct=j&amp;q=&amp;esrc=s&amp;source=images&amp;cd=&amp;cad=rja&amp;uact=8&amp;ved=0ahUKEwjZmOzSi4jUAhXBbRQKHb0TB4UQjRwIBw&amp;url=https://www.tripadvisor.co.uk/Hotel_Review-g1936049-d5768582-Reviews-YHA_Ironbridge_Coalbrookdale-Coalbrookdale_Ironbridge_Gorge_Shropshire_England.html&amp;psig=AFQjCNEGAL6_UfJQNEMHfUYdqIdLiOIHxw&amp;ust=1495700163951773"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9xN-IjYjUAhWM6RQKHXOgCAoQjRwIBw&amp;url=https://ntpressoffice.wordpress.com/&amp;psig=AFQjCNHLgP0JTC_Oq-1HFdMNRnfs7ZBCkA&amp;ust=1495700583552115" TargetMode="Externa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hyperlink" Target="http://www.google.co.uk/url?sa=i&amp;rct=j&amp;q=&amp;esrc=s&amp;source=images&amp;cd=&amp;cad=rja&amp;uact=8&amp;ved=0ahUKEwjYlK2ajYjUAhUB2hQKHXNeAfkQjRwIBw&amp;url=http://www.visitoruk.com/Wolverhampton/wightwick-manor-and-gardens-C567-AT4540.html&amp;psig=AFQjCNHLgP0JTC_Oq-1HFdMNRnfs7ZBCkA&amp;ust=1495700583552115"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hyperlink" Target="mailto:admin@hernejunio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hitehouse-hotel.org.uk/img/usr/ironbridge_shropshire_thomas_tel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0"/>
            <a:ext cx="91578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a:xfrm>
            <a:off x="678871" y="152400"/>
            <a:ext cx="7772400" cy="1470025"/>
          </a:xfrm>
        </p:spPr>
        <p:txBody>
          <a:bodyPr/>
          <a:lstStyle/>
          <a:p>
            <a:r>
              <a:rPr lang="en-GB" dirty="0" smtClean="0">
                <a:solidFill>
                  <a:schemeClr val="bg1"/>
                </a:solidFill>
              </a:rPr>
              <a:t>Ironbridge 2017</a:t>
            </a:r>
            <a:endParaRPr lang="en-GB" dirty="0">
              <a:solidFill>
                <a:schemeClr val="bg1"/>
              </a:solidFill>
            </a:endParaRPr>
          </a:p>
        </p:txBody>
      </p:sp>
    </p:spTree>
    <p:custDataLst>
      <p:tags r:id="rId1"/>
    </p:custDataLst>
    <p:extLst>
      <p:ext uri="{BB962C8B-B14F-4D97-AF65-F5344CB8AC3E}">
        <p14:creationId xmlns:p14="http://schemas.microsoft.com/office/powerpoint/2010/main" val="257765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Coalbrookdale</a:t>
            </a:r>
            <a:endParaRPr lang="en-GB" dirty="0"/>
          </a:p>
        </p:txBody>
      </p:sp>
      <p:pic>
        <p:nvPicPr>
          <p:cNvPr id="2050" name="Picture 2" descr="http://exclusive-hire.yha.org.uk/ppp/img/PORTRAIT-362-fda44d554cf0d09d1acad01ebca2dca4eed980d77d498d8186af3034f4e90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191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dia-cdn.tripadvisor.com/media/photo-o/05/23/c3/76/dining-r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edia-cdn.tripadvisor.com/media/photo-o/05/23/c3/5e/pool-t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46838"/>
            <a:ext cx="3795079" cy="2539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albrookdale yh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091940"/>
            <a:ext cx="4191000" cy="25946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113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Coalport</a:t>
            </a:r>
            <a:endParaRPr lang="en-GB" dirty="0"/>
          </a:p>
        </p:txBody>
      </p:sp>
      <p:pic>
        <p:nvPicPr>
          <p:cNvPr id="3074" name="Picture 2" descr="http://r-ec.bstatic.com/images/hotel/840x460/343/34309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40354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c.bstatic.com/images/hotel/840x460/343/343094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09255"/>
            <a:ext cx="43434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media-cdn.tripadvisor.com/media/photo-o/0a/56/22/7a/cafe-and-dining-r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83550"/>
            <a:ext cx="402157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media-cdn.tripadvisor.com/media/photo-s/05/3f/a0/00/yha-coalpo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969695"/>
            <a:ext cx="4343400" cy="2680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549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Where will we be visiting?</a:t>
            </a:r>
            <a:endParaRPr lang="en-GB" dirty="0"/>
          </a:p>
        </p:txBody>
      </p:sp>
      <p:sp>
        <p:nvSpPr>
          <p:cNvPr id="3" name="Content Placeholder 2"/>
          <p:cNvSpPr>
            <a:spLocks noGrp="1"/>
          </p:cNvSpPr>
          <p:nvPr>
            <p:ph sz="quarter" idx="1"/>
          </p:nvPr>
        </p:nvSpPr>
        <p:spPr/>
        <p:txBody>
          <a:bodyPr>
            <a:normAutofit/>
          </a:bodyPr>
          <a:lstStyle/>
          <a:p>
            <a:r>
              <a:rPr lang="en-GB" dirty="0" smtClean="0"/>
              <a:t>Monday – Black Country Living Museum</a:t>
            </a:r>
          </a:p>
          <a:p>
            <a:endParaRPr lang="en-GB" dirty="0" smtClean="0"/>
          </a:p>
          <a:p>
            <a:r>
              <a:rPr lang="en-GB" dirty="0" smtClean="0"/>
              <a:t>Tuesday and Wednesday – </a:t>
            </a:r>
            <a:r>
              <a:rPr lang="en-GB" dirty="0" err="1" smtClean="0"/>
              <a:t>Cardingmill</a:t>
            </a:r>
            <a:r>
              <a:rPr lang="en-GB" dirty="0" smtClean="0"/>
              <a:t> Valley, </a:t>
            </a:r>
            <a:r>
              <a:rPr lang="en-GB" dirty="0" err="1" smtClean="0"/>
              <a:t>Jackfield</a:t>
            </a:r>
            <a:r>
              <a:rPr lang="en-GB" dirty="0" smtClean="0"/>
              <a:t> Tile Museum, </a:t>
            </a:r>
            <a:r>
              <a:rPr lang="en-GB" dirty="0" err="1" smtClean="0"/>
              <a:t>Wightwick</a:t>
            </a:r>
            <a:r>
              <a:rPr lang="en-GB" dirty="0" smtClean="0"/>
              <a:t> Manor and </a:t>
            </a:r>
            <a:r>
              <a:rPr lang="en-GB" dirty="0" err="1" smtClean="0"/>
              <a:t>Enginuity</a:t>
            </a:r>
            <a:r>
              <a:rPr lang="en-GB" dirty="0" smtClean="0"/>
              <a:t>.</a:t>
            </a:r>
          </a:p>
          <a:p>
            <a:endParaRPr lang="en-GB" dirty="0" smtClean="0"/>
          </a:p>
          <a:p>
            <a:r>
              <a:rPr lang="en-GB" dirty="0" smtClean="0"/>
              <a:t>Thursday – </a:t>
            </a:r>
            <a:r>
              <a:rPr lang="en-GB" dirty="0" err="1" smtClean="0"/>
              <a:t>Blists</a:t>
            </a:r>
            <a:r>
              <a:rPr lang="en-GB" dirty="0" smtClean="0"/>
              <a:t> Hill </a:t>
            </a:r>
          </a:p>
          <a:p>
            <a:endParaRPr lang="en-GB" dirty="0" smtClean="0"/>
          </a:p>
          <a:p>
            <a:r>
              <a:rPr lang="en-GB" dirty="0" smtClean="0"/>
              <a:t>Friday – Cadbury World</a:t>
            </a:r>
            <a:endParaRPr lang="en-GB" dirty="0"/>
          </a:p>
        </p:txBody>
      </p:sp>
    </p:spTree>
    <p:custDataLst>
      <p:tags r:id="rId1"/>
    </p:custDataLst>
    <p:extLst>
      <p:ext uri="{BB962C8B-B14F-4D97-AF65-F5344CB8AC3E}">
        <p14:creationId xmlns:p14="http://schemas.microsoft.com/office/powerpoint/2010/main" val="16335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Country Living Museum</a:t>
            </a:r>
            <a:endParaRPr lang="en-GB" dirty="0"/>
          </a:p>
        </p:txBody>
      </p:sp>
      <p:sp>
        <p:nvSpPr>
          <p:cNvPr id="3" name="Content Placeholder 2"/>
          <p:cNvSpPr>
            <a:spLocks noGrp="1"/>
          </p:cNvSpPr>
          <p:nvPr>
            <p:ph sz="quarter" idx="1"/>
          </p:nvPr>
        </p:nvSpPr>
        <p:spPr>
          <a:xfrm>
            <a:off x="457200" y="1600200"/>
            <a:ext cx="4800600" cy="4525963"/>
          </a:xfrm>
        </p:spPr>
        <p:txBody>
          <a:bodyPr/>
          <a:lstStyle/>
          <a:p>
            <a:r>
              <a:rPr lang="en-GB" dirty="0" smtClean="0"/>
              <a:t>Was new in 2016.</a:t>
            </a:r>
          </a:p>
          <a:p>
            <a:r>
              <a:rPr lang="en-GB" dirty="0" smtClean="0"/>
              <a:t>We will take part in the school experience and go down into the mine. </a:t>
            </a:r>
          </a:p>
          <a:p>
            <a:r>
              <a:rPr lang="en-GB" dirty="0" smtClean="0"/>
              <a:t>Each group will follow the trail and story of a </a:t>
            </a:r>
            <a:r>
              <a:rPr lang="en-GB" dirty="0"/>
              <a:t>V</a:t>
            </a:r>
            <a:r>
              <a:rPr lang="en-GB" dirty="0" smtClean="0"/>
              <a:t>ictorian child.</a:t>
            </a:r>
          </a:p>
          <a:p>
            <a:r>
              <a:rPr lang="en-GB" dirty="0" smtClean="0"/>
              <a:t>There are a variety of shops, and industrial buildings.</a:t>
            </a:r>
            <a:endParaRPr lang="en-GB" dirty="0"/>
          </a:p>
        </p:txBody>
      </p:sp>
      <p:pic>
        <p:nvPicPr>
          <p:cNvPr id="5124" name="Picture 4" descr="https://www.bclm.co.uk/media/plugs/plugs89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010" y="1563164"/>
            <a:ext cx="3262980" cy="18848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princehenrys.worcs.sch.uk/wp-content/uploads/2014/12/IMG_0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7010" y="4114800"/>
            <a:ext cx="326298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596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Carding Mill Valley</a:t>
            </a:r>
            <a:endParaRPr lang="en-GB" dirty="0"/>
          </a:p>
        </p:txBody>
      </p:sp>
      <p:sp>
        <p:nvSpPr>
          <p:cNvPr id="10" name="Content Placeholder 9"/>
          <p:cNvSpPr>
            <a:spLocks noGrp="1"/>
          </p:cNvSpPr>
          <p:nvPr>
            <p:ph sz="half" idx="1"/>
          </p:nvPr>
        </p:nvSpPr>
        <p:spPr/>
        <p:txBody>
          <a:bodyPr/>
          <a:lstStyle/>
          <a:p>
            <a:r>
              <a:rPr lang="en-GB" dirty="0" smtClean="0"/>
              <a:t>Here we undertake a small river study.</a:t>
            </a:r>
          </a:p>
          <a:p>
            <a:r>
              <a:rPr lang="en-GB" dirty="0" smtClean="0"/>
              <a:t>This supports our river topic from the Autumn term.</a:t>
            </a:r>
            <a:endParaRPr lang="en-GB" dirty="0"/>
          </a:p>
        </p:txBody>
      </p:sp>
      <p:pic>
        <p:nvPicPr>
          <p:cNvPr id="6146" name="Picture 2" descr="http://www.disabledholidayinfo.org.uk/search/images/shropshire%20update%201%20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happyhiker.co.uk/MyWalks/Shropshire/LongMynd/1%29%20View%20up%20Carding%20Mill%20Vall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44419"/>
            <a:ext cx="2857500" cy="23762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6639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Jackfield</a:t>
            </a:r>
            <a:r>
              <a:rPr lang="en-GB" dirty="0" smtClean="0"/>
              <a:t> Tile Museum</a:t>
            </a:r>
            <a:endParaRPr lang="en-GB" dirty="0"/>
          </a:p>
        </p:txBody>
      </p:sp>
      <p:sp>
        <p:nvSpPr>
          <p:cNvPr id="3" name="Content Placeholder 2"/>
          <p:cNvSpPr>
            <a:spLocks noGrp="1"/>
          </p:cNvSpPr>
          <p:nvPr>
            <p:ph sz="half" idx="1"/>
          </p:nvPr>
        </p:nvSpPr>
        <p:spPr>
          <a:xfrm>
            <a:off x="457200" y="1600201"/>
            <a:ext cx="4038600" cy="2743200"/>
          </a:xfrm>
        </p:spPr>
        <p:txBody>
          <a:bodyPr>
            <a:normAutofit/>
          </a:bodyPr>
          <a:lstStyle/>
          <a:p>
            <a:r>
              <a:rPr lang="en-GB" dirty="0" smtClean="0"/>
              <a:t>The children will design and make their own tile.</a:t>
            </a:r>
          </a:p>
          <a:p>
            <a:r>
              <a:rPr lang="en-GB" dirty="0" smtClean="0"/>
              <a:t>Once they have finished they will look at the Victorian designs in the museum.</a:t>
            </a:r>
            <a:endParaRPr lang="en-GB" dirty="0"/>
          </a:p>
        </p:txBody>
      </p:sp>
      <p:pic>
        <p:nvPicPr>
          <p:cNvPr id="7" name="Picture 7" descr="Jackfield0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76400" y="4267200"/>
            <a:ext cx="1860521" cy="24809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descr="https://c1.staticflickr.com/7/6033/6254932483_0f689216d4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447800"/>
            <a:ext cx="355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hatswhatmagazine.co.uk/wp-content/uploads/2016/03/Jackfield-Tile-Museum-tile-decorating-worksh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886200"/>
            <a:ext cx="3556000" cy="2266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285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Wightwick</a:t>
            </a:r>
            <a:r>
              <a:rPr lang="en-GB" dirty="0" smtClean="0"/>
              <a:t> Manor</a:t>
            </a:r>
            <a:endParaRPr lang="en-GB" dirty="0"/>
          </a:p>
        </p:txBody>
      </p:sp>
      <p:sp>
        <p:nvSpPr>
          <p:cNvPr id="3" name="Content Placeholder 2"/>
          <p:cNvSpPr>
            <a:spLocks noGrp="1"/>
          </p:cNvSpPr>
          <p:nvPr>
            <p:ph sz="half" idx="1"/>
          </p:nvPr>
        </p:nvSpPr>
        <p:spPr>
          <a:xfrm>
            <a:off x="457200" y="1600201"/>
            <a:ext cx="4038600" cy="2590800"/>
          </a:xfrm>
        </p:spPr>
        <p:txBody>
          <a:bodyPr>
            <a:normAutofit lnSpcReduction="10000"/>
          </a:bodyPr>
          <a:lstStyle/>
          <a:p>
            <a:r>
              <a:rPr lang="en-GB" dirty="0" err="1" smtClean="0"/>
              <a:t>Wightwick</a:t>
            </a:r>
            <a:r>
              <a:rPr lang="en-GB" dirty="0" smtClean="0"/>
              <a:t> Manor allows the children to see another side to Victorian life.</a:t>
            </a:r>
          </a:p>
          <a:p>
            <a:r>
              <a:rPr lang="en-GB" dirty="0" smtClean="0"/>
              <a:t>The children take a tour around the National Trust site.</a:t>
            </a:r>
            <a:endParaRPr lang="en-GB" dirty="0"/>
          </a:p>
        </p:txBody>
      </p:sp>
      <p:pic>
        <p:nvPicPr>
          <p:cNvPr id="205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91000"/>
            <a:ext cx="3688527" cy="22806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ightwick mano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62200"/>
            <a:ext cx="4326036"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78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Enginuity</a:t>
            </a:r>
            <a:endParaRPr lang="en-GB" dirty="0"/>
          </a:p>
        </p:txBody>
      </p:sp>
      <p:sp>
        <p:nvSpPr>
          <p:cNvPr id="3" name="Content Placeholder 2"/>
          <p:cNvSpPr>
            <a:spLocks noGrp="1"/>
          </p:cNvSpPr>
          <p:nvPr>
            <p:ph sz="half" idx="1"/>
          </p:nvPr>
        </p:nvSpPr>
        <p:spPr/>
        <p:txBody>
          <a:bodyPr/>
          <a:lstStyle/>
          <a:p>
            <a:r>
              <a:rPr lang="en-GB" dirty="0" smtClean="0"/>
              <a:t>Links to our science curriculum.</a:t>
            </a:r>
          </a:p>
          <a:p>
            <a:r>
              <a:rPr lang="en-GB" dirty="0" smtClean="0"/>
              <a:t>Hands-on, interactive displays, models and investigations.</a:t>
            </a:r>
          </a:p>
          <a:p>
            <a:r>
              <a:rPr lang="en-GB" dirty="0" smtClean="0"/>
              <a:t>Extended due to popularity!</a:t>
            </a:r>
            <a:endParaRPr lang="en-GB" dirty="0"/>
          </a:p>
        </p:txBody>
      </p:sp>
      <p:pic>
        <p:nvPicPr>
          <p:cNvPr id="9218" name="Picture 2" descr="http://l7.alamy.com/zooms/c642fd15f911487b8dabf324baa0d964/enginuity-museum-at-ironbridge-an48x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225" y="2362200"/>
            <a:ext cx="4243687" cy="2952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03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Blists</a:t>
            </a:r>
            <a:r>
              <a:rPr lang="en-GB" dirty="0" smtClean="0"/>
              <a:t> Hill</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The children will be fully immersed in Victorian life. </a:t>
            </a:r>
          </a:p>
          <a:p>
            <a:r>
              <a:rPr lang="en-GB" dirty="0" smtClean="0"/>
              <a:t>Visiting the museum is like stepping back into the </a:t>
            </a:r>
            <a:r>
              <a:rPr lang="en-GB" dirty="0"/>
              <a:t>V</a:t>
            </a:r>
            <a:r>
              <a:rPr lang="en-GB" dirty="0" smtClean="0"/>
              <a:t>ictorian era.</a:t>
            </a:r>
          </a:p>
          <a:p>
            <a:r>
              <a:rPr lang="en-GB" dirty="0" smtClean="0"/>
              <a:t>They can change their money to shillings; visit the baker, candle maker or printer; and sing along with the piano player in the pub.</a:t>
            </a:r>
            <a:endParaRPr lang="en-GB" dirty="0"/>
          </a:p>
        </p:txBody>
      </p:sp>
      <p:pic>
        <p:nvPicPr>
          <p:cNvPr id="10242" name="Picture 2" descr="http://backroadstouring.com/brsled/street-scene-iron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6766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virtual-shropshire.co.uk/gallery3/var/resizes/about/Jubilee-Celebrations-Blists-Hill/v171-5-DSC_3986_640x424-439322630.jpg?m=14067207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0"/>
            <a:ext cx="367665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628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Cadbury World</a:t>
            </a:r>
            <a:endParaRPr lang="en-GB" dirty="0"/>
          </a:p>
        </p:txBody>
      </p:sp>
      <p:sp>
        <p:nvSpPr>
          <p:cNvPr id="3" name="Content Placeholder 2"/>
          <p:cNvSpPr>
            <a:spLocks noGrp="1"/>
          </p:cNvSpPr>
          <p:nvPr>
            <p:ph sz="half" idx="1"/>
          </p:nvPr>
        </p:nvSpPr>
        <p:spPr/>
        <p:txBody>
          <a:bodyPr/>
          <a:lstStyle/>
          <a:p>
            <a:r>
              <a:rPr lang="en-GB" dirty="0" smtClean="0"/>
              <a:t>The children will take part in the museum tour.</a:t>
            </a:r>
          </a:p>
          <a:p>
            <a:r>
              <a:rPr lang="en-GB" dirty="0" smtClean="0"/>
              <a:t>This will support our spring Mayan topic.</a:t>
            </a:r>
          </a:p>
          <a:p>
            <a:r>
              <a:rPr lang="en-GB" dirty="0" smtClean="0"/>
              <a:t>Includes a 4D cinema trip.</a:t>
            </a:r>
            <a:endParaRPr lang="en-GB" dirty="0"/>
          </a:p>
        </p:txBody>
      </p:sp>
      <p:pic>
        <p:nvPicPr>
          <p:cNvPr id="11266" name="Picture 2" descr="https://www.cadburyworld.co.uk/%7E/media/cadburyworld2015/en/images/content/home/mosaic_dir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3147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8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Dates</a:t>
            </a:r>
            <a:endParaRPr lang="en-GB" dirty="0"/>
          </a:p>
        </p:txBody>
      </p:sp>
      <p:sp>
        <p:nvSpPr>
          <p:cNvPr id="3" name="Content Placeholder 2"/>
          <p:cNvSpPr>
            <a:spLocks noGrp="1"/>
          </p:cNvSpPr>
          <p:nvPr>
            <p:ph sz="quarter" idx="1"/>
          </p:nvPr>
        </p:nvSpPr>
        <p:spPr/>
        <p:txBody>
          <a:bodyPr>
            <a:normAutofit/>
          </a:bodyPr>
          <a:lstStyle/>
          <a:p>
            <a:r>
              <a:rPr lang="en-GB" dirty="0" smtClean="0"/>
              <a:t>We leave on Monday 3rd July at 8am.</a:t>
            </a:r>
          </a:p>
          <a:p>
            <a:r>
              <a:rPr lang="en-GB" dirty="0" smtClean="0"/>
              <a:t>Suitcases can be brought into the hall from 7:00 am.</a:t>
            </a:r>
          </a:p>
          <a:p>
            <a:r>
              <a:rPr lang="en-GB" dirty="0" smtClean="0"/>
              <a:t>All children must arrive at school by 7:40am </a:t>
            </a:r>
            <a:r>
              <a:rPr lang="en-GB" b="1" dirty="0" smtClean="0"/>
              <a:t>at the latest.</a:t>
            </a:r>
          </a:p>
          <a:p>
            <a:r>
              <a:rPr lang="en-GB" dirty="0" smtClean="0"/>
              <a:t>We will arrive back on Friday 7</a:t>
            </a:r>
            <a:r>
              <a:rPr lang="en-GB" baseline="30000" dirty="0" smtClean="0"/>
              <a:t>th</a:t>
            </a:r>
            <a:r>
              <a:rPr lang="en-GB" dirty="0" smtClean="0"/>
              <a:t> July at approximately 6:00pm.</a:t>
            </a:r>
          </a:p>
          <a:p>
            <a:r>
              <a:rPr lang="en-GB" dirty="0" smtClean="0"/>
              <a:t>In the event of an excessive delay we will send a text message.</a:t>
            </a:r>
          </a:p>
          <a:p>
            <a:endParaRPr lang="en-GB" b="1" dirty="0"/>
          </a:p>
        </p:txBody>
      </p:sp>
    </p:spTree>
    <p:custDataLst>
      <p:tags r:id="rId1"/>
    </p:custDataLst>
    <p:extLst>
      <p:ext uri="{BB962C8B-B14F-4D97-AF65-F5344CB8AC3E}">
        <p14:creationId xmlns:p14="http://schemas.microsoft.com/office/powerpoint/2010/main" val="387281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a:t>
            </a:r>
            <a:endParaRPr lang="en-GB" dirty="0"/>
          </a:p>
        </p:txBody>
      </p:sp>
      <p:sp>
        <p:nvSpPr>
          <p:cNvPr id="3" name="Content Placeholder 2"/>
          <p:cNvSpPr>
            <a:spLocks noGrp="1"/>
          </p:cNvSpPr>
          <p:nvPr>
            <p:ph sz="quarter" idx="1"/>
          </p:nvPr>
        </p:nvSpPr>
        <p:spPr/>
        <p:txBody>
          <a:bodyPr/>
          <a:lstStyle/>
          <a:p>
            <a:r>
              <a:rPr lang="en-GB" dirty="0" smtClean="0"/>
              <a:t>The groups are being sorted out.</a:t>
            </a:r>
          </a:p>
          <a:p>
            <a:r>
              <a:rPr lang="en-GB" dirty="0" smtClean="0"/>
              <a:t>They will have both a day and night group which they will find out much closer to the time.</a:t>
            </a:r>
          </a:p>
          <a:p>
            <a:r>
              <a:rPr lang="en-GB" dirty="0" smtClean="0"/>
              <a:t>The children have had input into who they want to be with. </a:t>
            </a:r>
            <a:endParaRPr lang="en-GB" dirty="0"/>
          </a:p>
        </p:txBody>
      </p:sp>
    </p:spTree>
    <p:extLst>
      <p:ext uri="{BB962C8B-B14F-4D97-AF65-F5344CB8AC3E}">
        <p14:creationId xmlns:p14="http://schemas.microsoft.com/office/powerpoint/2010/main" val="15115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School Insurance</a:t>
            </a:r>
            <a:endParaRPr lang="en-GB" dirty="0"/>
          </a:p>
        </p:txBody>
      </p:sp>
      <p:sp>
        <p:nvSpPr>
          <p:cNvPr id="7" name="Content Placeholder 6"/>
          <p:cNvSpPr>
            <a:spLocks noGrp="1"/>
          </p:cNvSpPr>
          <p:nvPr>
            <p:ph sz="quarter" idx="1"/>
          </p:nvPr>
        </p:nvSpPr>
        <p:spPr/>
        <p:txBody>
          <a:bodyPr/>
          <a:lstStyle/>
          <a:p>
            <a:r>
              <a:rPr lang="en-GB" dirty="0" smtClean="0"/>
              <a:t>In the past, parents have received the certificate summary in the pack however Hampshire no longer produce this.</a:t>
            </a:r>
          </a:p>
          <a:p>
            <a:r>
              <a:rPr lang="en-GB" dirty="0" smtClean="0"/>
              <a:t>This year if you want to see the certificate then you can request a copy from the school office.</a:t>
            </a:r>
            <a:endParaRPr lang="en-GB" dirty="0"/>
          </a:p>
        </p:txBody>
      </p:sp>
    </p:spTree>
    <p:custDataLst>
      <p:tags r:id="rId1"/>
    </p:custDataLst>
    <p:extLst>
      <p:ext uri="{BB962C8B-B14F-4D97-AF65-F5344CB8AC3E}">
        <p14:creationId xmlns:p14="http://schemas.microsoft.com/office/powerpoint/2010/main" val="39103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Any Questions?</a:t>
            </a:r>
            <a:endParaRPr lang="en-GB"/>
          </a:p>
        </p:txBody>
      </p:sp>
      <p:sp>
        <p:nvSpPr>
          <p:cNvPr id="3" name="Content Placeholder 2"/>
          <p:cNvSpPr>
            <a:spLocks noGrp="1"/>
          </p:cNvSpPr>
          <p:nvPr>
            <p:ph sz="quarter" idx="1"/>
          </p:nvPr>
        </p:nvSpPr>
        <p:spPr/>
        <p:txBody>
          <a:bodyPr/>
          <a:lstStyle/>
          <a:p>
            <a:endParaRPr lang="en-GB"/>
          </a:p>
        </p:txBody>
      </p:sp>
    </p:spTree>
    <p:extLst>
      <p:ext uri="{BB962C8B-B14F-4D97-AF65-F5344CB8AC3E}">
        <p14:creationId xmlns:p14="http://schemas.microsoft.com/office/powerpoint/2010/main" val="189407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going?</a:t>
            </a:r>
            <a:endParaRPr lang="en-GB" dirty="0"/>
          </a:p>
        </p:txBody>
      </p:sp>
      <p:sp>
        <p:nvSpPr>
          <p:cNvPr id="3" name="Content Placeholder 2"/>
          <p:cNvSpPr>
            <a:spLocks noGrp="1"/>
          </p:cNvSpPr>
          <p:nvPr>
            <p:ph sz="quarter" idx="1"/>
          </p:nvPr>
        </p:nvSpPr>
        <p:spPr/>
        <p:txBody>
          <a:bodyPr>
            <a:normAutofit lnSpcReduction="10000"/>
          </a:bodyPr>
          <a:lstStyle/>
          <a:p>
            <a:pPr algn="ctr"/>
            <a:r>
              <a:rPr lang="en-GB" dirty="0" smtClean="0"/>
              <a:t>Miss Buckle</a:t>
            </a:r>
          </a:p>
          <a:p>
            <a:pPr algn="ctr"/>
            <a:r>
              <a:rPr lang="en-GB" dirty="0" smtClean="0"/>
              <a:t>Mr Zenklusen</a:t>
            </a:r>
          </a:p>
          <a:p>
            <a:pPr algn="ctr"/>
            <a:r>
              <a:rPr lang="en-GB" dirty="0" smtClean="0"/>
              <a:t>Miss Johnson</a:t>
            </a:r>
          </a:p>
          <a:p>
            <a:pPr algn="ctr"/>
            <a:r>
              <a:rPr lang="en-GB" dirty="0" smtClean="0"/>
              <a:t>Mrs Burgess</a:t>
            </a:r>
          </a:p>
          <a:p>
            <a:pPr algn="ctr"/>
            <a:r>
              <a:rPr lang="en-GB" dirty="0" smtClean="0"/>
              <a:t>Mrs Bristow</a:t>
            </a:r>
          </a:p>
          <a:p>
            <a:pPr algn="ctr"/>
            <a:r>
              <a:rPr lang="en-GB" dirty="0" smtClean="0"/>
              <a:t>Mrs Brooks</a:t>
            </a:r>
          </a:p>
          <a:p>
            <a:pPr algn="ctr"/>
            <a:r>
              <a:rPr lang="en-GB" dirty="0" smtClean="0"/>
              <a:t>Mrs Crane</a:t>
            </a:r>
          </a:p>
          <a:p>
            <a:pPr algn="ctr"/>
            <a:r>
              <a:rPr lang="en-GB" dirty="0" smtClean="0"/>
              <a:t>Mr Williams</a:t>
            </a:r>
          </a:p>
          <a:p>
            <a:pPr algn="ctr"/>
            <a:r>
              <a:rPr lang="en-GB" dirty="0" smtClean="0"/>
              <a:t>Mr Belcher</a:t>
            </a:r>
          </a:p>
          <a:p>
            <a:pPr algn="ctr"/>
            <a:r>
              <a:rPr lang="en-GB" dirty="0" smtClean="0"/>
              <a:t>Mrs </a:t>
            </a:r>
            <a:r>
              <a:rPr lang="en-GB" dirty="0" err="1" smtClean="0"/>
              <a:t>Bissex</a:t>
            </a:r>
            <a:endParaRPr lang="en-GB" dirty="0"/>
          </a:p>
        </p:txBody>
      </p:sp>
    </p:spTree>
    <p:custDataLst>
      <p:tags r:id="rId1"/>
    </p:custDataLst>
    <p:extLst>
      <p:ext uri="{BB962C8B-B14F-4D97-AF65-F5344CB8AC3E}">
        <p14:creationId xmlns:p14="http://schemas.microsoft.com/office/powerpoint/2010/main" val="243216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can they bring?</a:t>
            </a:r>
            <a:endParaRPr lang="en-GB" dirty="0"/>
          </a:p>
        </p:txBody>
      </p:sp>
      <p:sp>
        <p:nvSpPr>
          <p:cNvPr id="3" name="Content Placeholder 2"/>
          <p:cNvSpPr>
            <a:spLocks noGrp="1"/>
          </p:cNvSpPr>
          <p:nvPr>
            <p:ph sz="quarter" idx="1"/>
          </p:nvPr>
        </p:nvSpPr>
        <p:spPr/>
        <p:txBody>
          <a:bodyPr>
            <a:normAutofit/>
          </a:bodyPr>
          <a:lstStyle/>
          <a:p>
            <a:r>
              <a:rPr lang="en-GB" dirty="0" smtClean="0"/>
              <a:t>The children can bring a camera if you want. They will be responsible for looking after it. The teachers will have digital cameras as well.</a:t>
            </a:r>
          </a:p>
          <a:p>
            <a:r>
              <a:rPr lang="en-GB" dirty="0" smtClean="0"/>
              <a:t>They do not need any other electrical equipment.</a:t>
            </a:r>
          </a:p>
          <a:p>
            <a:r>
              <a:rPr lang="en-GB" dirty="0" smtClean="0"/>
              <a:t>The children can bring pocket money if you want. We </a:t>
            </a:r>
            <a:r>
              <a:rPr lang="en-GB" dirty="0" smtClean="0"/>
              <a:t>suggest a maximum </a:t>
            </a:r>
            <a:r>
              <a:rPr lang="en-GB" dirty="0" smtClean="0"/>
              <a:t>£15 however you don’t need to give this much. </a:t>
            </a:r>
          </a:p>
          <a:p>
            <a:r>
              <a:rPr lang="en-GB" dirty="0" smtClean="0"/>
              <a:t>Where possible, pocket money should be given in coins rather than notes.</a:t>
            </a:r>
            <a:endParaRPr lang="en-GB" dirty="0"/>
          </a:p>
        </p:txBody>
      </p:sp>
    </p:spTree>
    <p:custDataLst>
      <p:tags r:id="rId1"/>
    </p:custDataLst>
    <p:extLst>
      <p:ext uri="{BB962C8B-B14F-4D97-AF65-F5344CB8AC3E}">
        <p14:creationId xmlns:p14="http://schemas.microsoft.com/office/powerpoint/2010/main" val="187687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Clothing</a:t>
            </a:r>
            <a:endParaRPr lang="en-GB" dirty="0"/>
          </a:p>
        </p:txBody>
      </p:sp>
      <p:sp>
        <p:nvSpPr>
          <p:cNvPr id="3" name="Content Placeholder 2"/>
          <p:cNvSpPr>
            <a:spLocks noGrp="1"/>
          </p:cNvSpPr>
          <p:nvPr>
            <p:ph sz="quarter" idx="1"/>
          </p:nvPr>
        </p:nvSpPr>
        <p:spPr/>
        <p:txBody>
          <a:bodyPr/>
          <a:lstStyle/>
          <a:p>
            <a:r>
              <a:rPr lang="en-GB" dirty="0" smtClean="0"/>
              <a:t>The clothing list is in your pack.</a:t>
            </a:r>
          </a:p>
          <a:p>
            <a:r>
              <a:rPr lang="en-GB" dirty="0" smtClean="0"/>
              <a:t>Please try to name everything.</a:t>
            </a:r>
          </a:p>
          <a:p>
            <a:r>
              <a:rPr lang="en-GB" dirty="0" smtClean="0"/>
              <a:t>Be prepared for all weather!</a:t>
            </a:r>
          </a:p>
          <a:p>
            <a:r>
              <a:rPr lang="en-GB" dirty="0" smtClean="0"/>
              <a:t>You can never have too many pairs of pants and socks!</a:t>
            </a:r>
          </a:p>
          <a:p>
            <a:r>
              <a:rPr lang="en-GB" dirty="0" smtClean="0"/>
              <a:t>We will need wellies for Carding Mill Valley as we will be walking in the stream.</a:t>
            </a:r>
          </a:p>
          <a:p>
            <a:r>
              <a:rPr lang="en-GB" dirty="0" smtClean="0"/>
              <a:t>The children will also need a painting overall (old oversized shirt or t-shirt) for </a:t>
            </a:r>
            <a:r>
              <a:rPr lang="en-GB" dirty="0" err="1" smtClean="0"/>
              <a:t>Jackfield</a:t>
            </a:r>
            <a:r>
              <a:rPr lang="en-GB" dirty="0" smtClean="0"/>
              <a:t> Tile Museum.</a:t>
            </a:r>
            <a:endParaRPr lang="en-GB" dirty="0"/>
          </a:p>
        </p:txBody>
      </p:sp>
    </p:spTree>
    <p:custDataLst>
      <p:tags r:id="rId1"/>
    </p:custDataLst>
    <p:extLst>
      <p:ext uri="{BB962C8B-B14F-4D97-AF65-F5344CB8AC3E}">
        <p14:creationId xmlns:p14="http://schemas.microsoft.com/office/powerpoint/2010/main" val="3110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a:t>
            </a:r>
            <a:endParaRPr lang="en-GB" dirty="0"/>
          </a:p>
        </p:txBody>
      </p:sp>
      <p:sp>
        <p:nvSpPr>
          <p:cNvPr id="3" name="Content Placeholder 2"/>
          <p:cNvSpPr>
            <a:spLocks noGrp="1"/>
          </p:cNvSpPr>
          <p:nvPr>
            <p:ph sz="quarter" idx="1"/>
          </p:nvPr>
        </p:nvSpPr>
        <p:spPr/>
        <p:txBody>
          <a:bodyPr/>
          <a:lstStyle/>
          <a:p>
            <a:r>
              <a:rPr lang="en-GB" dirty="0" smtClean="0"/>
              <a:t>The children need to bring all of their belongings in a suitcase. Unlike Fairthorne, they do not need bedding.</a:t>
            </a:r>
          </a:p>
          <a:p>
            <a:r>
              <a:rPr lang="en-GB" dirty="0" smtClean="0"/>
              <a:t>The will need a ruck sack to use as a day bag (not too big).</a:t>
            </a:r>
          </a:p>
          <a:p>
            <a:r>
              <a:rPr lang="en-GB" dirty="0" smtClean="0"/>
              <a:t>The children will need a </a:t>
            </a:r>
            <a:r>
              <a:rPr lang="en-GB" dirty="0" smtClean="0"/>
              <a:t>packed </a:t>
            </a:r>
            <a:r>
              <a:rPr lang="en-GB" dirty="0" smtClean="0"/>
              <a:t>lunch on the first day. This must be in their day bag and not their luggage.</a:t>
            </a:r>
          </a:p>
          <a:p>
            <a:r>
              <a:rPr lang="en-GB" dirty="0" smtClean="0"/>
              <a:t>A pencil case with basic supplies.</a:t>
            </a:r>
            <a:endParaRPr lang="en-GB" dirty="0"/>
          </a:p>
        </p:txBody>
      </p:sp>
    </p:spTree>
    <p:custDataLst>
      <p:tags r:id="rId1"/>
    </p:custDataLst>
    <p:extLst>
      <p:ext uri="{BB962C8B-B14F-4D97-AF65-F5344CB8AC3E}">
        <p14:creationId xmlns:p14="http://schemas.microsoft.com/office/powerpoint/2010/main" val="396601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Forms and medicines</a:t>
            </a:r>
            <a:endParaRPr lang="en-GB" dirty="0"/>
          </a:p>
        </p:txBody>
      </p:sp>
      <p:sp>
        <p:nvSpPr>
          <p:cNvPr id="3" name="Content Placeholder 2"/>
          <p:cNvSpPr>
            <a:spLocks noGrp="1"/>
          </p:cNvSpPr>
          <p:nvPr>
            <p:ph sz="quarter" idx="1"/>
          </p:nvPr>
        </p:nvSpPr>
        <p:spPr/>
        <p:txBody>
          <a:bodyPr>
            <a:normAutofit/>
          </a:bodyPr>
          <a:lstStyle/>
          <a:p>
            <a:r>
              <a:rPr lang="en-GB" dirty="0" smtClean="0"/>
              <a:t>You will receive a medical form in your pack tonight. This needs to be returned  to school </a:t>
            </a:r>
            <a:r>
              <a:rPr lang="en-GB" b="1" dirty="0" smtClean="0"/>
              <a:t>no later than Friday 9</a:t>
            </a:r>
            <a:r>
              <a:rPr lang="en-GB" b="1" baseline="30000" dirty="0" smtClean="0"/>
              <a:t>th</a:t>
            </a:r>
            <a:r>
              <a:rPr lang="en-GB" b="1" dirty="0" smtClean="0"/>
              <a:t> June.</a:t>
            </a:r>
          </a:p>
          <a:p>
            <a:r>
              <a:rPr lang="en-GB" dirty="0" smtClean="0"/>
              <a:t>As with </a:t>
            </a:r>
            <a:r>
              <a:rPr lang="en-GB" dirty="0" err="1" smtClean="0"/>
              <a:t>Fairthorne</a:t>
            </a:r>
            <a:r>
              <a:rPr lang="en-GB" dirty="0" smtClean="0"/>
              <a:t>, if your child needs to take medicine it must be labelled with clear instructions. This includes travel sickness </a:t>
            </a:r>
            <a:r>
              <a:rPr lang="en-GB" dirty="0" smtClean="0"/>
              <a:t>tablets (before arriving at school).</a:t>
            </a:r>
            <a:endParaRPr lang="en-GB" dirty="0" smtClean="0"/>
          </a:p>
          <a:p>
            <a:r>
              <a:rPr lang="en-GB" dirty="0" smtClean="0"/>
              <a:t>All medicine must be given to the group leader on Monday </a:t>
            </a:r>
            <a:r>
              <a:rPr lang="en-GB" dirty="0" smtClean="0"/>
              <a:t>morning (small container).</a:t>
            </a:r>
            <a:endParaRPr lang="en-GB" dirty="0" smtClean="0"/>
          </a:p>
        </p:txBody>
      </p:sp>
    </p:spTree>
    <p:custDataLst>
      <p:tags r:id="rId1"/>
    </p:custDataLst>
    <p:extLst>
      <p:ext uri="{BB962C8B-B14F-4D97-AF65-F5344CB8AC3E}">
        <p14:creationId xmlns:p14="http://schemas.microsoft.com/office/powerpoint/2010/main" val="228522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Photos</a:t>
            </a:r>
            <a:endParaRPr lang="en-GB" dirty="0"/>
          </a:p>
        </p:txBody>
      </p:sp>
      <p:sp>
        <p:nvSpPr>
          <p:cNvPr id="3" name="Content Placeholder 2"/>
          <p:cNvSpPr>
            <a:spLocks noGrp="1"/>
          </p:cNvSpPr>
          <p:nvPr>
            <p:ph sz="quarter" idx="1"/>
          </p:nvPr>
        </p:nvSpPr>
        <p:spPr/>
        <p:txBody>
          <a:bodyPr/>
          <a:lstStyle/>
          <a:p>
            <a:pPr algn="ctr"/>
            <a:r>
              <a:rPr lang="en-GB" i="1" dirty="0"/>
              <a:t>During our visit, we would like to keep you posted of all our wonderful experiences.  Herne has a Twitter page, which could be used to upload photos of the activities.  If you would not like your child photographed for this purpose, please could you let the office know in writing to </a:t>
            </a:r>
            <a:r>
              <a:rPr lang="en-GB" i="1" dirty="0" smtClean="0">
                <a:hlinkClick r:id="rId2"/>
              </a:rPr>
              <a:t>admin@hernejunior.com</a:t>
            </a:r>
            <a:r>
              <a:rPr lang="en-GB" i="1" dirty="0" smtClean="0"/>
              <a:t> </a:t>
            </a:r>
            <a:endParaRPr lang="en-GB" dirty="0"/>
          </a:p>
        </p:txBody>
      </p:sp>
    </p:spTree>
    <p:extLst>
      <p:ext uri="{BB962C8B-B14F-4D97-AF65-F5344CB8AC3E}">
        <p14:creationId xmlns:p14="http://schemas.microsoft.com/office/powerpoint/2010/main" val="354043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staying?</a:t>
            </a:r>
            <a:endParaRPr lang="en-GB" dirty="0"/>
          </a:p>
        </p:txBody>
      </p:sp>
      <p:sp>
        <p:nvSpPr>
          <p:cNvPr id="3" name="Content Placeholder 2"/>
          <p:cNvSpPr>
            <a:spLocks noGrp="1"/>
          </p:cNvSpPr>
          <p:nvPr>
            <p:ph sz="quarter" idx="1"/>
          </p:nvPr>
        </p:nvSpPr>
        <p:spPr>
          <a:xfrm>
            <a:off x="381000" y="1143000"/>
            <a:ext cx="8229600" cy="1066800"/>
          </a:xfrm>
        </p:spPr>
        <p:txBody>
          <a:bodyPr/>
          <a:lstStyle/>
          <a:p>
            <a:r>
              <a:rPr lang="en-GB" dirty="0" smtClean="0"/>
              <a:t>We will be staying in 2 different hostels in the Ironbridge area – </a:t>
            </a:r>
            <a:r>
              <a:rPr lang="en-GB" dirty="0" err="1" smtClean="0"/>
              <a:t>Coalport</a:t>
            </a:r>
            <a:r>
              <a:rPr lang="en-GB" dirty="0" smtClean="0"/>
              <a:t> and </a:t>
            </a:r>
            <a:r>
              <a:rPr lang="en-GB" dirty="0" err="1" smtClean="0"/>
              <a:t>Coalbrookdale</a:t>
            </a:r>
            <a:r>
              <a:rPr lang="en-GB" dirty="0" smtClean="0"/>
              <a:t>.</a:t>
            </a:r>
            <a:endParaRPr lang="en-GB" dirty="0"/>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20454" r="12431" b="19444"/>
          <a:stretch/>
        </p:blipFill>
        <p:spPr bwMode="auto">
          <a:xfrm>
            <a:off x="838200" y="2209800"/>
            <a:ext cx="7620000" cy="416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71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268</TotalTime>
  <Words>768</Words>
  <Application>Microsoft Office PowerPoint</Application>
  <PresentationFormat>On-screen Show (4:3)</PresentationFormat>
  <Paragraphs>87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Georgia</vt:lpstr>
      <vt:lpstr>Wingdings</vt:lpstr>
      <vt:lpstr>Wingdings 2</vt:lpstr>
      <vt:lpstr>Civic</vt:lpstr>
      <vt:lpstr>Ironbridge 2017</vt:lpstr>
      <vt:lpstr>Dates</vt:lpstr>
      <vt:lpstr>Who is going?</vt:lpstr>
      <vt:lpstr>What can they bring?</vt:lpstr>
      <vt:lpstr>Clothing</vt:lpstr>
      <vt:lpstr>Equipment</vt:lpstr>
      <vt:lpstr>Medical Forms and medicines</vt:lpstr>
      <vt:lpstr>Photos</vt:lpstr>
      <vt:lpstr>Where are we staying?</vt:lpstr>
      <vt:lpstr>Coalbrookdale</vt:lpstr>
      <vt:lpstr>Coalport</vt:lpstr>
      <vt:lpstr>Where will we be visiting?</vt:lpstr>
      <vt:lpstr>Black Country Living Museum</vt:lpstr>
      <vt:lpstr>Carding Mill Valley</vt:lpstr>
      <vt:lpstr>Jackfield Tile Museum</vt:lpstr>
      <vt:lpstr>Wightwick Manor</vt:lpstr>
      <vt:lpstr>Enginuity</vt:lpstr>
      <vt:lpstr>Blists Hill</vt:lpstr>
      <vt:lpstr>Cadbury World</vt:lpstr>
      <vt:lpstr>Groups</vt:lpstr>
      <vt:lpstr>School Insurance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Ironbridge 2016</dc:title>
  <dc:creator>Amy and Paul</dc:creator>
  <cp:lastModifiedBy>Emilie Burgess</cp:lastModifiedBy>
  <cp:revision>23</cp:revision>
  <dcterms:created xsi:type="dcterms:W3CDTF">2016-06-05T19:02:12Z</dcterms:created>
  <dcterms:modified xsi:type="dcterms:W3CDTF">2017-06-06T14:57:52Z</dcterms:modified>
</cp:coreProperties>
</file>