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90" y="148282"/>
            <a:ext cx="11451510" cy="64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58" y="205946"/>
            <a:ext cx="11394761" cy="64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19" y="228598"/>
            <a:ext cx="11285837" cy="63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1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1" y="196165"/>
            <a:ext cx="11343503" cy="6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3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16" y="155488"/>
            <a:ext cx="11454256" cy="64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06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23</cp:revision>
  <dcterms:created xsi:type="dcterms:W3CDTF">2021-11-01T17:57:23Z</dcterms:created>
  <dcterms:modified xsi:type="dcterms:W3CDTF">2022-03-16T09:20:32Z</dcterms:modified>
</cp:coreProperties>
</file>