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9" y="195540"/>
            <a:ext cx="11453600" cy="64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8" y="114674"/>
            <a:ext cx="11698941" cy="65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7" y="0"/>
            <a:ext cx="11474133" cy="64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" y="164379"/>
            <a:ext cx="11164507" cy="6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1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7" y="179293"/>
            <a:ext cx="11430996" cy="64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Peter Castle</cp:lastModifiedBy>
  <cp:revision>8</cp:revision>
  <dcterms:created xsi:type="dcterms:W3CDTF">2021-11-01T17:57:23Z</dcterms:created>
  <dcterms:modified xsi:type="dcterms:W3CDTF">2021-11-24T19:32:19Z</dcterms:modified>
</cp:coreProperties>
</file>