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42" y="307373"/>
            <a:ext cx="10808044" cy="60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7" y="246105"/>
            <a:ext cx="11055178" cy="621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7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0" y="275967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28" y="172994"/>
            <a:ext cx="11725188" cy="659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1" y="235807"/>
            <a:ext cx="11203460" cy="63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7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15</cp:revision>
  <dcterms:created xsi:type="dcterms:W3CDTF">2021-11-01T17:57:23Z</dcterms:created>
  <dcterms:modified xsi:type="dcterms:W3CDTF">2022-01-13T14:58:33Z</dcterms:modified>
</cp:coreProperties>
</file>