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1" y="170585"/>
            <a:ext cx="11327081" cy="63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65660"/>
            <a:ext cx="11456720" cy="64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10" y="152352"/>
            <a:ext cx="11432968" cy="64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6" y="153784"/>
            <a:ext cx="11456719" cy="64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11" y="171703"/>
            <a:ext cx="11409218" cy="64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19</cp:revision>
  <dcterms:created xsi:type="dcterms:W3CDTF">2021-11-01T17:57:23Z</dcterms:created>
  <dcterms:modified xsi:type="dcterms:W3CDTF">2022-02-10T09:27:37Z</dcterms:modified>
</cp:coreProperties>
</file>