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08" y="239751"/>
            <a:ext cx="11187436" cy="629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08" y="177042"/>
            <a:ext cx="11356557" cy="62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4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3" y="395654"/>
            <a:ext cx="10938472" cy="615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1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86" y="134470"/>
            <a:ext cx="11452756" cy="644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1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2" y="102284"/>
            <a:ext cx="11324493" cy="637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07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12</cp:revision>
  <dcterms:created xsi:type="dcterms:W3CDTF">2021-11-01T17:57:23Z</dcterms:created>
  <dcterms:modified xsi:type="dcterms:W3CDTF">2022-01-07T09:29:21Z</dcterms:modified>
</cp:coreProperties>
</file>