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11/06/2022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993"/>
            <a:ext cx="12192000" cy="583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702"/>
            <a:ext cx="12192000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9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961"/>
            <a:ext cx="12192000" cy="58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4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774"/>
            <a:ext cx="12192000" cy="59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3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720"/>
            <a:ext cx="12192000" cy="59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3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32</cp:revision>
  <dcterms:created xsi:type="dcterms:W3CDTF">2021-11-01T17:57:23Z</dcterms:created>
  <dcterms:modified xsi:type="dcterms:W3CDTF">2022-06-11T17:01:19Z</dcterms:modified>
</cp:coreProperties>
</file>