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5" y="215152"/>
            <a:ext cx="11231170" cy="631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8" y="378305"/>
            <a:ext cx="10988009" cy="61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9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62" y="175071"/>
            <a:ext cx="11211398" cy="63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1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237566"/>
            <a:ext cx="11295528" cy="635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3" y="228762"/>
            <a:ext cx="11403967" cy="64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5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7</cp:revision>
  <dcterms:created xsi:type="dcterms:W3CDTF">2021-11-01T17:57:23Z</dcterms:created>
  <dcterms:modified xsi:type="dcterms:W3CDTF">2021-11-17T19:33:37Z</dcterms:modified>
</cp:coreProperties>
</file>