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3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8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5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4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7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9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1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84D0-F54F-4034-821D-F320F769DC63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EAB42-ED0A-4052-870F-1087396EA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3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9" y="549125"/>
            <a:ext cx="11129319" cy="53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7" y="556402"/>
            <a:ext cx="11269362" cy="54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06"/>
            <a:ext cx="12192000" cy="59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127"/>
            <a:ext cx="12192000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07"/>
            <a:ext cx="12192000" cy="59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Ford</dc:creator>
  <cp:lastModifiedBy>Catherine Ford</cp:lastModifiedBy>
  <cp:revision>3</cp:revision>
  <dcterms:created xsi:type="dcterms:W3CDTF">2022-06-26T19:48:39Z</dcterms:created>
  <dcterms:modified xsi:type="dcterms:W3CDTF">2022-06-26T19:59:32Z</dcterms:modified>
</cp:coreProperties>
</file>