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1" y="115419"/>
            <a:ext cx="11750833" cy="66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222"/>
            <a:ext cx="11622320" cy="65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850"/>
            <a:ext cx="11360006" cy="63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5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8" y="291050"/>
            <a:ext cx="11355351" cy="63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64" y="172484"/>
            <a:ext cx="11636188" cy="65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21</cp:revision>
  <dcterms:created xsi:type="dcterms:W3CDTF">2021-11-01T17:57:23Z</dcterms:created>
  <dcterms:modified xsi:type="dcterms:W3CDTF">2022-03-05T10:59:01Z</dcterms:modified>
</cp:coreProperties>
</file>