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7" y="147873"/>
            <a:ext cx="11303884" cy="63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5" y="307600"/>
            <a:ext cx="11113708" cy="62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7" y="131668"/>
            <a:ext cx="11270169" cy="63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4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6" y="237003"/>
            <a:ext cx="11082906" cy="62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00" y="228600"/>
            <a:ext cx="11535507" cy="6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19</cp:revision>
  <dcterms:created xsi:type="dcterms:W3CDTF">2021-11-01T17:57:23Z</dcterms:created>
  <dcterms:modified xsi:type="dcterms:W3CDTF">2022-05-01T17:28:23Z</dcterms:modified>
</cp:coreProperties>
</file>