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48" y="143435"/>
            <a:ext cx="11685991" cy="65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37" y="214917"/>
            <a:ext cx="11298117" cy="63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4" y="333234"/>
            <a:ext cx="11172952" cy="62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9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62" y="213945"/>
            <a:ext cx="11405253" cy="64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6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0" y="169208"/>
            <a:ext cx="11662567" cy="63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9</cp:revision>
  <dcterms:created xsi:type="dcterms:W3CDTF">2021-11-01T17:57:23Z</dcterms:created>
  <dcterms:modified xsi:type="dcterms:W3CDTF">2021-11-29T09:40:22Z</dcterms:modified>
</cp:coreProperties>
</file>