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napToGrid="0">
      <p:cViewPr varScale="1">
        <p:scale>
          <a:sx n="93" d="100"/>
          <a:sy n="93" d="100"/>
        </p:scale>
        <p:origin x="77" y="2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7F8A-1513-4941-A104-F8E44C678ECB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C0169-7350-47D4-9D96-9FC9840D8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898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7F8A-1513-4941-A104-F8E44C678ECB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C0169-7350-47D4-9D96-9FC9840D8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475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7F8A-1513-4941-A104-F8E44C678ECB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C0169-7350-47D4-9D96-9FC9840D8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107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7F8A-1513-4941-A104-F8E44C678ECB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C0169-7350-47D4-9D96-9FC9840D8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41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7F8A-1513-4941-A104-F8E44C678ECB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C0169-7350-47D4-9D96-9FC9840D8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050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7F8A-1513-4941-A104-F8E44C678ECB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C0169-7350-47D4-9D96-9FC9840D8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49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7F8A-1513-4941-A104-F8E44C678ECB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C0169-7350-47D4-9D96-9FC9840D8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058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7F8A-1513-4941-A104-F8E44C678ECB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C0169-7350-47D4-9D96-9FC9840D8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27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7F8A-1513-4941-A104-F8E44C678ECB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C0169-7350-47D4-9D96-9FC9840D8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34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7F8A-1513-4941-A104-F8E44C678ECB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C0169-7350-47D4-9D96-9FC9840D8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867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7F8A-1513-4941-A104-F8E44C678ECB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C0169-7350-47D4-9D96-9FC9840D8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417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E7F8A-1513-4941-A104-F8E44C678ECB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C0169-7350-47D4-9D96-9FC9840D8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13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989" y="414617"/>
            <a:ext cx="11574162" cy="5847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684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50" y="520473"/>
            <a:ext cx="11442357" cy="5817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394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45" y="430169"/>
            <a:ext cx="11648303" cy="581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579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59" y="188991"/>
            <a:ext cx="11740815" cy="6112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433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0650"/>
            <a:ext cx="11510570" cy="6201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635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Castle</dc:creator>
  <cp:lastModifiedBy>Catherine Ford</cp:lastModifiedBy>
  <cp:revision>26</cp:revision>
  <dcterms:created xsi:type="dcterms:W3CDTF">2021-11-01T17:57:23Z</dcterms:created>
  <dcterms:modified xsi:type="dcterms:W3CDTF">2022-04-25T07:15:29Z</dcterms:modified>
</cp:coreProperties>
</file>