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31"/>
            <a:ext cx="12192000" cy="586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243"/>
            <a:ext cx="12192000" cy="57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97"/>
            <a:ext cx="12192000" cy="57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5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254"/>
            <a:ext cx="12192000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35"/>
            <a:ext cx="12192000" cy="57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35</cp:revision>
  <dcterms:created xsi:type="dcterms:W3CDTF">2021-11-01T17:57:23Z</dcterms:created>
  <dcterms:modified xsi:type="dcterms:W3CDTF">2022-06-29T08:42:15Z</dcterms:modified>
</cp:coreProperties>
</file>