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30/01/2022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96" y="263610"/>
            <a:ext cx="11236412" cy="632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0" y="226540"/>
            <a:ext cx="11351740" cy="638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5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0" y="212638"/>
            <a:ext cx="11310551" cy="636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27" y="186380"/>
            <a:ext cx="11475308" cy="64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14" y="205945"/>
            <a:ext cx="11218106" cy="63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5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17</cp:revision>
  <dcterms:created xsi:type="dcterms:W3CDTF">2021-11-01T17:57:23Z</dcterms:created>
  <dcterms:modified xsi:type="dcterms:W3CDTF">2022-01-30T17:38:39Z</dcterms:modified>
</cp:coreProperties>
</file>