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89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47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107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419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05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49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05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27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3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867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41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E7F8A-1513-4941-A104-F8E44C678ECB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13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13" y="263851"/>
            <a:ext cx="11069651" cy="622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84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40" y="111628"/>
            <a:ext cx="11608038" cy="652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60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746" y="193881"/>
            <a:ext cx="11183261" cy="629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649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014" y="180530"/>
            <a:ext cx="11519499" cy="647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026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Castle</dc:creator>
  <cp:lastModifiedBy>Lizzie Markham</cp:lastModifiedBy>
  <cp:revision>28</cp:revision>
  <dcterms:created xsi:type="dcterms:W3CDTF">2021-11-01T17:57:23Z</dcterms:created>
  <dcterms:modified xsi:type="dcterms:W3CDTF">2022-05-03T15:05:22Z</dcterms:modified>
</cp:coreProperties>
</file>