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117100"/>
            <a:ext cx="11561792" cy="65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" y="193860"/>
            <a:ext cx="11534743" cy="64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4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3045"/>
            <a:ext cx="11555505" cy="64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10" y="152399"/>
            <a:ext cx="11452145" cy="64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77612"/>
            <a:ext cx="11610156" cy="65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3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18</cp:revision>
  <dcterms:created xsi:type="dcterms:W3CDTF">2021-11-01T17:57:23Z</dcterms:created>
  <dcterms:modified xsi:type="dcterms:W3CDTF">2022-03-05T10:42:25Z</dcterms:modified>
</cp:coreProperties>
</file>