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7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34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36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5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5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19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5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11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2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9E8B-E2BE-4B4A-9D46-C274FA5A0ED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76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A9E8B-E2BE-4B4A-9D46-C274FA5A0EDC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763A0-76C1-4C95-B43B-2D7C5451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35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61" y="140677"/>
            <a:ext cx="11553093" cy="649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8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90" y="272559"/>
            <a:ext cx="11447318" cy="62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9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3" y="282452"/>
            <a:ext cx="11227777" cy="63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0" y="187642"/>
            <a:ext cx="11623432" cy="636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3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1" y="142357"/>
            <a:ext cx="11469997" cy="64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41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Peter Castle</cp:lastModifiedBy>
  <cp:revision>4</cp:revision>
  <dcterms:created xsi:type="dcterms:W3CDTF">2021-11-08T09:20:42Z</dcterms:created>
  <dcterms:modified xsi:type="dcterms:W3CDTF">2021-11-22T09:56:48Z</dcterms:modified>
</cp:coreProperties>
</file>