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2" y="193588"/>
            <a:ext cx="11210784" cy="63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4" y="160123"/>
            <a:ext cx="11475307" cy="64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4" y="156002"/>
            <a:ext cx="11261125" cy="63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2" y="195133"/>
            <a:ext cx="11178748" cy="62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5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6" y="214183"/>
            <a:ext cx="11287667" cy="63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29</cp:revision>
  <dcterms:created xsi:type="dcterms:W3CDTF">2021-11-01T17:57:23Z</dcterms:created>
  <dcterms:modified xsi:type="dcterms:W3CDTF">2022-05-12T14:59:21Z</dcterms:modified>
</cp:coreProperties>
</file>