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69"/>
            <a:ext cx="12192000" cy="58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792"/>
            <a:ext cx="12192000" cy="586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2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30"/>
            <a:ext cx="12192000" cy="58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0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440"/>
            <a:ext cx="12192000" cy="58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932"/>
            <a:ext cx="12192000" cy="58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3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27</cp:revision>
  <dcterms:created xsi:type="dcterms:W3CDTF">2021-11-01T17:57:23Z</dcterms:created>
  <dcterms:modified xsi:type="dcterms:W3CDTF">2022-06-29T08:36:03Z</dcterms:modified>
</cp:coreProperties>
</file>