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1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6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9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107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41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05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9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805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27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3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7867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417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E7F8A-1513-4941-A104-F8E44C678ECB}" type="datetimeFigureOut">
              <a:rPr lang="en-GB" smtClean="0"/>
              <a:t>03/05/2022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C0169-7350-47D4-9D96-9FC9840D8E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13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64" y="171450"/>
            <a:ext cx="11163067" cy="627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84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52" y="202963"/>
            <a:ext cx="11719133" cy="659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64" y="230037"/>
            <a:ext cx="11259559" cy="633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911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687" y="222191"/>
            <a:ext cx="11251960" cy="632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202" y="201359"/>
            <a:ext cx="11157963" cy="627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59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Castle</dc:creator>
  <cp:lastModifiedBy>Lizzie Markham</cp:lastModifiedBy>
  <cp:revision>28</cp:revision>
  <dcterms:created xsi:type="dcterms:W3CDTF">2021-11-01T17:57:23Z</dcterms:created>
  <dcterms:modified xsi:type="dcterms:W3CDTF">2022-05-03T15:07:49Z</dcterms:modified>
</cp:coreProperties>
</file>